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aif" ContentType="audi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84" r:id="rId1"/>
  </p:sldMasterIdLst>
  <p:notesMasterIdLst>
    <p:notesMasterId r:id="rId3"/>
  </p:notesMasterIdLst>
  <p:sldIdLst>
    <p:sldId id="262" r:id="rId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tephen McAdams" initials="SMc" lastIdx="3" clrIdx="0"/>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clrMru>
    <a:srgbClr val="FF00ED"/>
    <a:srgbClr val="00F302"/>
    <a:srgbClr val="7D727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0205" autoAdjust="0"/>
    <p:restoredTop sz="81651" autoAdjust="0"/>
  </p:normalViewPr>
  <p:slideViewPr>
    <p:cSldViewPr snapToGrid="0">
      <p:cViewPr>
        <p:scale>
          <a:sx n="90" d="100"/>
          <a:sy n="90" d="100"/>
        </p:scale>
        <p:origin x="-512" y="224"/>
      </p:cViewPr>
      <p:guideLst>
        <p:guide orient="horz" pos="2160"/>
        <p:guide pos="2880"/>
      </p:guideLst>
    </p:cSldViewPr>
  </p:slideViewPr>
  <p:outlineViewPr>
    <p:cViewPr>
      <p:scale>
        <a:sx n="33" d="100"/>
        <a:sy n="33" d="100"/>
      </p:scale>
      <p:origin x="0" y="4208"/>
    </p:cViewPr>
  </p:outlineViewPr>
  <p:notesTextViewPr>
    <p:cViewPr>
      <p:scale>
        <a:sx n="100" d="100"/>
        <a:sy n="100" d="100"/>
      </p:scale>
      <p:origin x="0" y="0"/>
    </p:cViewPr>
  </p:notesTextViewPr>
  <p:sorterViewPr>
    <p:cViewPr>
      <p:scale>
        <a:sx n="59" d="100"/>
        <a:sy n="59" d="100"/>
      </p:scale>
      <p:origin x="0" y="0"/>
    </p:cViewPr>
  </p:sorterViewPr>
  <p:notesViewPr>
    <p:cSldViewPr snapToGrid="0" snapToObjects="1">
      <p:cViewPr varScale="1">
        <p:scale>
          <a:sx n="110" d="100"/>
          <a:sy n="110" d="100"/>
        </p:scale>
        <p:origin x="-3312"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commentAuthors" Target="commentAuthors.xml"/><Relationship Id="rId6" Type="http://schemas.openxmlformats.org/officeDocument/2006/relationships/presProps" Target="presProps.xml"/><Relationship Id="rId7" Type="http://schemas.openxmlformats.org/officeDocument/2006/relationships/viewProps" Target="viewProps.xml"/><Relationship Id="rId8" Type="http://schemas.openxmlformats.org/officeDocument/2006/relationships/theme" Target="theme/theme1.xml"/><Relationship Id="rId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AA7A3B-F177-9C4B-88E8-BDC24A041E87}" type="slidenum">
              <a:rPr lang="en-US" smtClean="0"/>
              <a:t>‹#›</a:t>
            </a:fld>
            <a:endParaRPr lang="en-US"/>
          </a:p>
        </p:txBody>
      </p:sp>
    </p:spTree>
    <p:extLst>
      <p:ext uri="{BB962C8B-B14F-4D97-AF65-F5344CB8AC3E}">
        <p14:creationId xmlns:p14="http://schemas.microsoft.com/office/powerpoint/2010/main" val="393835542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A1CC2761-35D6-434C-9DB0-92BFAD53D31B}" type="slidenum">
              <a:rPr lang="en-US" sz="1200"/>
              <a:pPr/>
              <a:t>1</a:t>
            </a:fld>
            <a:endParaRPr lang="en-US" sz="1200"/>
          </a:p>
        </p:txBody>
      </p:sp>
      <p:sp>
        <p:nvSpPr>
          <p:cNvPr id="59394" name="Rectangle 2"/>
          <p:cNvSpPr>
            <a:spLocks noGrp="1" noRot="1" noChangeAspect="1" noChangeArrowheads="1"/>
          </p:cNvSpPr>
          <p:nvPr>
            <p:ph type="sldImg"/>
          </p:nvPr>
        </p:nvSpPr>
        <p:spPr>
          <a:solidFill>
            <a:srgbClr val="FFFFFF"/>
          </a:solidFill>
          <a:ln/>
        </p:spPr>
      </p:sp>
      <p:sp>
        <p:nvSpPr>
          <p:cNvPr id="59395"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val="1"/>
            </a:ext>
          </a:extLst>
        </p:spPr>
        <p:txBody>
          <a:bodyPr/>
          <a:lstStyle/>
          <a:p>
            <a:pPr eaLnBrk="1" hangingPunct="1"/>
            <a:r>
              <a:rPr lang="en-US" dirty="0" smtClean="0">
                <a:ea typeface="ＭＳ Ｐゴシック" charset="0"/>
                <a:cs typeface="ＭＳ Ｐゴシック" charset="0"/>
              </a:rPr>
              <a:t>David Wessel</a:t>
            </a:r>
            <a:r>
              <a:rPr lang="en-US" baseline="0" dirty="0" smtClean="0">
                <a:ea typeface="ＭＳ Ｐゴシック" charset="0"/>
                <a:cs typeface="ＭＳ Ｐゴシック" charset="0"/>
              </a:rPr>
              <a:t> created this example in which a series of ascending triplets heard as such when played with a single instrument gets reorganized when played by alternating notes between two instruments. The brain connects the notes coming from the same instrument into two separate, interleaved streams, which each now have a descending triplet pattern at half the tempo. Timbre dissimilarity affects the degree of segregation, which in turn affects what is heard as melody and rhythm. Timbral modulation in the creation of Klangfarbenmelodien must be done with caution if the composition aim is truly a connected melodic passage. Too much discontinuity leads to fragmentation or </a:t>
            </a:r>
            <a:r>
              <a:rPr lang="en-US" baseline="0" dirty="0" err="1" smtClean="0">
                <a:ea typeface="ＭＳ Ｐゴシック" charset="0"/>
                <a:cs typeface="ＭＳ Ｐゴシック" charset="0"/>
              </a:rPr>
              <a:t>Klangfarbenzerschlaugung</a:t>
            </a:r>
            <a:r>
              <a:rPr lang="en-US" baseline="0" dirty="0" smtClean="0">
                <a:ea typeface="ＭＳ Ｐゴシック" charset="0"/>
                <a:cs typeface="ＭＳ Ｐゴシック" charset="0"/>
              </a:rPr>
              <a:t> as one hears in </a:t>
            </a:r>
            <a:r>
              <a:rPr lang="en-US" baseline="0" dirty="0" err="1" smtClean="0">
                <a:ea typeface="ＭＳ Ｐゴシック" charset="0"/>
                <a:cs typeface="ＭＳ Ｐゴシック" charset="0"/>
              </a:rPr>
              <a:t>pointillistic</a:t>
            </a:r>
            <a:r>
              <a:rPr lang="en-US" baseline="0" dirty="0" smtClean="0">
                <a:ea typeface="ＭＳ Ｐゴシック" charset="0"/>
                <a:cs typeface="ＭＳ Ｐゴシック" charset="0"/>
              </a:rPr>
              <a:t> uses of the techniques such as Webern's op. 21, Three pieces for orchestra. Applied in polyphonic music, relative degrees of timbral difference can affect the degree of integration or distinctness of different instruments, and thus affect profoundly the sense of musical texture. It also affects the formation of foreground and background layers in orchestration.</a:t>
            </a:r>
            <a:endParaRPr lang="en-US" dirty="0">
              <a:ea typeface="ＭＳ Ｐゴシック" charset="0"/>
              <a:cs typeface="ＭＳ Ｐゴシック"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4E3DE043-DC53-6F4E-B460-D23098EDA2E8}" type="datetimeFigureOut">
              <a:rPr lang="en-US" smtClean="0"/>
              <a:t>2016-02-09</a:t>
            </a:fld>
            <a:endParaRPr lang="en-US"/>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3AFE7BD2-E504-5146-9FD1-75F079E2042F}" type="slidenum">
              <a:rPr lang="en-US" smtClean="0"/>
              <a:t>‹#›</a:t>
            </a:fld>
            <a:endParaRPr lang="en-US"/>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3DE043-DC53-6F4E-B460-D23098EDA2E8}" type="datetimeFigureOut">
              <a:rPr lang="en-US" smtClean="0"/>
              <a:t>2016-02-09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E7BD2-E504-5146-9FD1-75F079E2042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E3DE043-DC53-6F4E-B460-D23098EDA2E8}" type="datetimeFigureOut">
              <a:rPr lang="en-US" smtClean="0"/>
              <a:t>2016-02-09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E7BD2-E504-5146-9FD1-75F079E2042F}"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3DE043-DC53-6F4E-B460-D23098EDA2E8}" type="datetimeFigureOut">
              <a:rPr lang="en-US" smtClean="0"/>
              <a:t>2016-02-09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E7BD2-E504-5146-9FD1-75F079E2042F}"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4E3DE043-DC53-6F4E-B460-D23098EDA2E8}" type="datetimeFigureOut">
              <a:rPr lang="en-US" smtClean="0"/>
              <a:t>2016-02-09</a:t>
            </a:fld>
            <a:endParaRPr lang="en-US"/>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E7BD2-E504-5146-9FD1-75F079E2042F}" type="slidenum">
              <a:rPr lang="en-US" smtClean="0"/>
              <a:t>‹#›</a:t>
            </a:fld>
            <a:endParaRPr lang="en-US"/>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smtClean="0"/>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E3DE043-DC53-6F4E-B460-D23098EDA2E8}" type="datetimeFigureOut">
              <a:rPr lang="en-US" smtClean="0"/>
              <a:t>2016-02-09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FE7BD2-E504-5146-9FD1-75F079E2042F}"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E3DE043-DC53-6F4E-B460-D23098EDA2E8}" type="datetimeFigureOut">
              <a:rPr lang="en-US" smtClean="0"/>
              <a:t>2016-02-09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AFE7BD2-E504-5146-9FD1-75F079E2042F}"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E3DE043-DC53-6F4E-B460-D23098EDA2E8}" type="datetimeFigureOut">
              <a:rPr lang="en-US" smtClean="0"/>
              <a:t>2016-02-09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AFE7BD2-E504-5146-9FD1-75F079E2042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4E3DE043-DC53-6F4E-B460-D23098EDA2E8}" type="datetimeFigureOut">
              <a:rPr lang="en-US" smtClean="0"/>
              <a:t>2016-02-09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AFE7BD2-E504-5146-9FD1-75F079E2042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E3DE043-DC53-6F4E-B460-D23098EDA2E8}" type="datetimeFigureOut">
              <a:rPr lang="en-US" smtClean="0"/>
              <a:t>2016-02-09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FE7BD2-E504-5146-9FD1-75F079E2042F}" type="slidenum">
              <a:rPr lang="en-US" smtClean="0"/>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5" name="Date Placeholder 4"/>
          <p:cNvSpPr>
            <a:spLocks noGrp="1"/>
          </p:cNvSpPr>
          <p:nvPr>
            <p:ph type="dt" sz="half" idx="10"/>
          </p:nvPr>
        </p:nvSpPr>
        <p:spPr/>
        <p:txBody>
          <a:bodyPr/>
          <a:lstStyle/>
          <a:p>
            <a:fld id="{4E3DE043-DC53-6F4E-B460-D23098EDA2E8}" type="datetimeFigureOut">
              <a:rPr lang="en-US" smtClean="0"/>
              <a:t>2016-02-09</a:t>
            </a:fld>
            <a:endParaRPr lang="en-US"/>
          </a:p>
        </p:txBody>
      </p:sp>
      <p:sp>
        <p:nvSpPr>
          <p:cNvPr id="7" name="Slide Number Placeholder 6"/>
          <p:cNvSpPr>
            <a:spLocks noGrp="1"/>
          </p:cNvSpPr>
          <p:nvPr>
            <p:ph type="sldNum" sz="quarter" idx="12"/>
          </p:nvPr>
        </p:nvSpPr>
        <p:spPr/>
        <p:txBody>
          <a:bodyPr/>
          <a:lstStyle/>
          <a:p>
            <a:fld id="{3AFE7BD2-E504-5146-9FD1-75F079E2042F}" type="slidenum">
              <a:rPr lang="en-US" smtClean="0"/>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smtClean="0"/>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4E3DE043-DC53-6F4E-B460-D23098EDA2E8}" type="datetimeFigureOut">
              <a:rPr lang="en-US" smtClean="0"/>
              <a:t>2016-02-09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3AFE7BD2-E504-5146-9FD1-75F079E2042F}" type="slidenum">
              <a:rPr lang="en-US" smtClean="0"/>
              <a:t>‹#›</a:t>
            </a:fld>
            <a:endParaRPr lang="en-US"/>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2.aif"/><Relationship Id="rId4" Type="http://schemas.openxmlformats.org/officeDocument/2006/relationships/audio" Target="../media/media2.aif"/><Relationship Id="rId5" Type="http://schemas.openxmlformats.org/officeDocument/2006/relationships/slideLayout" Target="../slideLayouts/slideLayout2.xml"/><Relationship Id="rId6" Type="http://schemas.openxmlformats.org/officeDocument/2006/relationships/notesSlide" Target="../notesSlides/notesSlide1.xml"/><Relationship Id="rId7" Type="http://schemas.openxmlformats.org/officeDocument/2006/relationships/image" Target="../media/image2.jpeg"/><Relationship Id="rId8" Type="http://schemas.openxmlformats.org/officeDocument/2006/relationships/image" Target="../media/image3.png"/><Relationship Id="rId1" Type="http://schemas.microsoft.com/office/2007/relationships/media" Target="../media/media1.aif"/><Relationship Id="rId2" Type="http://schemas.openxmlformats.org/officeDocument/2006/relationships/audio" Target="../media/media1.a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type="title"/>
          </p:nvPr>
        </p:nvSpPr>
        <p:spPr>
          <a:xfrm>
            <a:off x="742245" y="589845"/>
            <a:ext cx="7772400" cy="762000"/>
          </a:xfrm>
        </p:spPr>
        <p:txBody>
          <a:bodyPr vert="horz" lIns="91440" tIns="45720" rIns="91440" bIns="45720" rtlCol="0" anchor="ctr">
            <a:normAutofit/>
          </a:bodyPr>
          <a:lstStyle/>
          <a:p>
            <a:r>
              <a:rPr lang="en-US" sz="3200" dirty="0" smtClean="0"/>
              <a:t>timbre and </a:t>
            </a:r>
            <a:r>
              <a:rPr lang="en-US" sz="3200" dirty="0"/>
              <a:t>streaming</a:t>
            </a:r>
          </a:p>
        </p:txBody>
      </p:sp>
      <p:pic>
        <p:nvPicPr>
          <p:cNvPr id="58370" name="Picture 3" descr="transparency0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9552" y="1667931"/>
            <a:ext cx="7620000" cy="508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WesselXOXO_1T.aif">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388424" y="2619563"/>
            <a:ext cx="504056" cy="504056"/>
          </a:xfrm>
          <a:prstGeom prst="rect">
            <a:avLst/>
          </a:prstGeom>
        </p:spPr>
      </p:pic>
      <p:pic>
        <p:nvPicPr>
          <p:cNvPr id="3" name="WesselXOXO_2T.aif">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8388424" y="5453523"/>
            <a:ext cx="478408" cy="478408"/>
          </a:xfrm>
          <a:prstGeom prst="rect">
            <a:avLst/>
          </a:prstGeom>
        </p:spPr>
      </p:pic>
    </p:spTree>
    <p:extLst>
      <p:ext uri="{BB962C8B-B14F-4D97-AF65-F5344CB8AC3E}">
        <p14:creationId xmlns:p14="http://schemas.microsoft.com/office/powerpoint/2010/main" val="243546268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256"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1176" fill="hold"/>
                                        <p:tgtEl>
                                          <p:spTgt spid="3"/>
                                        </p:tgtEl>
                                      </p:cBhvr>
                                    </p:cmd>
                                  </p:childTnLst>
                                </p:cTn>
                              </p:par>
                            </p:childTnLst>
                          </p:cTn>
                        </p:par>
                      </p:childTnLst>
                    </p:cTn>
                  </p:par>
                </p:childTnLst>
              </p:cTn>
              <p:nextCondLst>
                <p:cond evt="onClick" delay="0">
                  <p:tgtEl>
                    <p:spTgt spid="3"/>
                  </p:tgtEl>
                </p:cond>
              </p:nextCondLst>
            </p:seq>
            <p:audio>
              <p:cMediaNode vol="80000">
                <p:cTn id="13" fill="hold" display="0">
                  <p:stCondLst>
                    <p:cond delay="indefinite"/>
                  </p:stCondLst>
                  <p:endCondLst>
                    <p:cond evt="onStopAudio" delay="0">
                      <p:tgtEl>
                        <p:sldTgt/>
                      </p:tgtEl>
                    </p:cond>
                  </p:endCondLst>
                </p:cTn>
                <p:tgtEl>
                  <p:spTgt spid="3"/>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ＭＳ Ｐ明朝"/>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Apothecary.thmx</Template>
  <TotalTime>20013</TotalTime>
  <Words>183</Words>
  <Application>Microsoft Macintosh PowerPoint</Application>
  <PresentationFormat>On-screen Show (4:3)</PresentationFormat>
  <Paragraphs>3</Paragraphs>
  <Slides>1</Slides>
  <Notes>1</Notes>
  <HiddenSlides>0</HiddenSlides>
  <MMClips>2</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Apothecary</vt:lpstr>
      <vt:lpstr>timbre and streaming</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Orchestration and Perception project</dc:title>
  <dc:creator>Meghan Goodchild</dc:creator>
  <cp:lastModifiedBy>Stephen McAdams</cp:lastModifiedBy>
  <cp:revision>228</cp:revision>
  <cp:lastPrinted>2015-03-31T21:53:31Z</cp:lastPrinted>
  <dcterms:created xsi:type="dcterms:W3CDTF">2014-02-10T19:07:54Z</dcterms:created>
  <dcterms:modified xsi:type="dcterms:W3CDTF">2016-02-09T12:04:25Z</dcterms:modified>
</cp:coreProperties>
</file>